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add1122b84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add1122b84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dd1122b8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dd1122b8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dd1122b8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add1122b8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dd1122b8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dd1122b8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dd1122b8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dd1122b8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Gus Keish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dd1122b8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add1122b8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dd1122b84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add1122b84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dd1122b84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add1122b84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Gus Keish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Anti-Slavery Movment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85"/>
              <a:t>Jameson Haynes, Adam Hoffensetz, Gus Keish, Ethan Marks, and </a:t>
            </a:r>
            <a:r>
              <a:rPr lang="en" sz="1885"/>
              <a:t>Jai Patel</a:t>
            </a:r>
            <a:endParaRPr sz="188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257600"/>
            <a:ext cx="4050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Colonization Society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124650" y="1219500"/>
            <a:ext cx="4050000" cy="3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Transporting freed slaves to African colony (first tried in 1817)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Appealed to some oppoents of slavery as well as those who did not want free African Americans in the country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African American settlement was created by the society </a:t>
            </a:r>
            <a:r>
              <a:rPr lang="en"/>
              <a:t>in Monrovia, Liberia in 1822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was not very successful, many African Americans did not want to leave their </a:t>
            </a:r>
            <a:r>
              <a:rPr lang="en"/>
              <a:t>birthplace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650" y="2691425"/>
            <a:ext cx="2352927" cy="174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624" y="78286"/>
            <a:ext cx="3980401" cy="254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Evangelical</a:t>
            </a:r>
            <a:r>
              <a:rPr lang="en"/>
              <a:t> </a:t>
            </a:r>
            <a:r>
              <a:rPr lang="en"/>
              <a:t>Abolitionism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Evangelical Christians warned of damnation by a just God for holding slaves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Christian beliefs and the Bible to make arguments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notable example: William Lloyd Garrison</a:t>
            </a:r>
            <a:endParaRPr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Lived from 1805 - 1879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Worked in Baltimore during the 1820s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determined abolitionist and evangelical christian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Started the American Anti-Slavery Society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700" y="2111425"/>
            <a:ext cx="1976650" cy="237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</a:t>
            </a:r>
            <a:r>
              <a:rPr lang="en"/>
              <a:t>Anti-Slavery</a:t>
            </a:r>
            <a:r>
              <a:rPr lang="en"/>
              <a:t> Society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229875"/>
            <a:ext cx="5550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Garrison began publishing </a:t>
            </a:r>
            <a:r>
              <a:rPr i="1" lang="en"/>
              <a:t>The Liberator</a:t>
            </a:r>
            <a:r>
              <a:rPr lang="en"/>
              <a:t>, an abolitionist newspaper, in 1831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Wanted immediate abolition of slavery with no compensation for slave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American Anti-Slavery Society was founded in 1833 by Garrison and other abolitionists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Garrison said the </a:t>
            </a:r>
            <a:r>
              <a:rPr lang="en"/>
              <a:t>Constitution</a:t>
            </a:r>
            <a:r>
              <a:rPr lang="en"/>
              <a:t> was a proslavery document and burned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“No Union </a:t>
            </a:r>
            <a:r>
              <a:rPr lang="en"/>
              <a:t>with Slaveholders”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592" y="238905"/>
            <a:ext cx="2549976" cy="445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Liberty Party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2849175" y="1229875"/>
            <a:ext cx="3718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Garrison seen as radical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 to split in followers over preferred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Liberty Party formed in 1840, advocated legally ending slavery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 candidates in 1840 and 1844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Pledged to ending slavery through political means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6750"/>
            <a:ext cx="2495900" cy="28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938" y="152863"/>
            <a:ext cx="237172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Aboli</a:t>
            </a:r>
            <a:r>
              <a:rPr lang="en"/>
              <a:t>tionists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146600" y="838900"/>
            <a:ext cx="3830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Fredick Douglass was a former slave who spoke out against the brutality of slavery</a:t>
            </a:r>
            <a:endParaRPr sz="1400"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576" y="202055"/>
            <a:ext cx="1147797" cy="16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5425" y="135450"/>
            <a:ext cx="1288250" cy="171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875" y="2093225"/>
            <a:ext cx="1234500" cy="17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2871" y="2093225"/>
            <a:ext cx="1288250" cy="178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5425" y="2093213"/>
            <a:ext cx="1288251" cy="161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146600" y="1513725"/>
            <a:ext cx="356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Sojourner Truth was born into slavery and eventually escaped she became a womans right activist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46600" y="2222850"/>
            <a:ext cx="340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Harret Tubman who was born into slavery escaped slavery and made 13 return journies to free 70 slaves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146600" y="2944175"/>
            <a:ext cx="356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Still was a conductor on the underground Railroad and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civil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rights activist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46600" y="3705100"/>
            <a:ext cx="356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David Ruggles was a African American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Abolitionist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who was a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member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the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committee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vigilance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Violent Abolitionism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2140500" y="1250675"/>
            <a:ext cx="4314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David Walker and Henry Highland, both northern African Americans who advocated for slaves to revolt agaisnt their owners.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 Turner led a revolt in 1831 which killed 55 whites, in response Whites brutally killed hundreds of African Americans.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Turner’s revolt led to the end of antislavery talk in the South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800" y="1803626"/>
            <a:ext cx="2127600" cy="203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3361" l="0" r="0" t="3519"/>
          <a:stretch/>
        </p:blipFill>
        <p:spPr>
          <a:xfrm>
            <a:off x="6701575" y="224450"/>
            <a:ext cx="2172300" cy="15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00" y="1305375"/>
            <a:ext cx="1996400" cy="253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10000"/>
            <a:ext cx="873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Social Thought: Uplift, Race Equality and Rebellion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1454700" y="1017800"/>
            <a:ext cx="5887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Encouraged free Black Americans to “elevate” themselves to be the Whites equal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Schools, churches, and self help associations were founded to make Black and White Americans equal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 Turner was a slave in Virginia and Revolted against slavery with 60 other slaves by killing 55 white men.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Virginia’s assembly voted on a bill to gradually emancipate and it failed by a vote of 73 to 58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bill eliminated the possibility of Southern planters from voluntarily ending slavery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500" y="1247000"/>
            <a:ext cx="1572675" cy="18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42" y="1247000"/>
            <a:ext cx="1427257" cy="18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Opposition to Abolitionism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Abolitionists were still a minority with only around 10% of northerners and midwesterners supporting the movement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Slaveries proponets were more argessive and numerous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Wealthy men feared that attack on slave property would become and assault on all property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Northern merchants and textile </a:t>
            </a:r>
            <a:r>
              <a:rPr lang="en"/>
              <a:t>manufacturer</a:t>
            </a:r>
            <a:r>
              <a:rPr lang="en"/>
              <a:t> supported southern plantations who supplied them with cotton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whites opposed amalgamation (mixed race </a:t>
            </a:r>
            <a:r>
              <a:rPr lang="en"/>
              <a:t>marriage</a:t>
            </a:r>
            <a:r>
              <a:rPr lang="en"/>
              <a:t>) 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100" y="-13026"/>
            <a:ext cx="1886899" cy="13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